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  <p:sldId id="2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1" autoAdjust="0"/>
    <p:restoredTop sz="94660"/>
  </p:normalViewPr>
  <p:slideViewPr>
    <p:cSldViewPr snapToGrid="0">
      <p:cViewPr varScale="1">
        <p:scale>
          <a:sx n="51" d="100"/>
          <a:sy n="51" d="100"/>
        </p:scale>
        <p:origin x="723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689DAC-54FB-078D-AB21-82B99B532F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58D3120-0AFC-C2BF-405C-84BBCF6EA0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9B419C-ED6A-C613-142D-79AFE8D28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F84B-AAD7-4EA6-9698-DC86D62EDF7A}" type="datetimeFigureOut">
              <a:rPr lang="ko-KR" altLang="en-US" smtClean="0"/>
              <a:t>2024-04-21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7AB8D2-BD25-B11A-6F5A-144594472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693078-B565-532A-B5DB-B8CEA14AC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B012B-25A2-4578-8538-83496C8822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8242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9AB46-004A-980E-C16D-BD0DE7C73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45C6672-CB93-A410-59E1-8AA2353CA4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66C959-C46A-7B44-47FA-F538AF2AA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F84B-AAD7-4EA6-9698-DC86D62EDF7A}" type="datetimeFigureOut">
              <a:rPr lang="ko-KR" altLang="en-US" smtClean="0"/>
              <a:t>2024-04-21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849BC9-8EF6-7F70-F2CA-58CCC0333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A797F3-5722-39F3-98C5-D5AD726BD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B012B-25A2-4578-8538-83496C8822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054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024BE2A-B3F2-DB8C-891A-3477498E2D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F699DAE-682C-9510-52B5-FF3343D53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578AEE-22B1-7589-0D3C-C9901C494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F84B-AAD7-4EA6-9698-DC86D62EDF7A}" type="datetimeFigureOut">
              <a:rPr lang="ko-KR" altLang="en-US" smtClean="0"/>
              <a:t>2024-04-21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F7F490-B455-7656-15F7-D01330B48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536146-8900-FE88-5C49-87BAF4A23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B012B-25A2-4578-8538-83496C8822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5668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FF2CFE-B387-A03D-50A7-66B93480D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42EFC5-0693-0433-BD9A-0787017CC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3EC7DD-208B-6BE7-0042-DCC4A6F7F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F84B-AAD7-4EA6-9698-DC86D62EDF7A}" type="datetimeFigureOut">
              <a:rPr lang="ko-KR" altLang="en-US" smtClean="0"/>
              <a:t>2024-04-21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BE85E5-F2A3-EB21-E066-A5C3FAA6C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38CBC8-76FC-8F1D-D111-2A7408EFA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B012B-25A2-4578-8538-83496C8822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548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CA7F05-432E-0C4D-C892-178FDE4B6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C5DFC1-BE0D-A04E-0118-67E9055C5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A2EC5A-C6A7-A351-E8CA-C7469D1E0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F84B-AAD7-4EA6-9698-DC86D62EDF7A}" type="datetimeFigureOut">
              <a:rPr lang="ko-KR" altLang="en-US" smtClean="0"/>
              <a:t>2024-04-21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5E6754-87AD-6022-B2D8-B98FAEEB8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99BDEC-0839-D2A8-F15F-389ACE94C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B012B-25A2-4578-8538-83496C8822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899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C7B117-1528-76FF-9602-D9C5D4761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9A6C86-DFA3-3052-627C-80F679C277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22F4DC4-1921-DDA5-5FF8-5E1C55017F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E17DE7-67E5-9D2E-36A3-3DF600C04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F84B-AAD7-4EA6-9698-DC86D62EDF7A}" type="datetimeFigureOut">
              <a:rPr lang="ko-KR" altLang="en-US" smtClean="0"/>
              <a:t>2024-04-21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F7FD7C-69A0-8591-0531-46D90ADB0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CFAFE2-D5EE-3499-1ACE-D8CCA23D7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B012B-25A2-4578-8538-83496C8822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5301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F76B04-CFB3-CD31-B94D-BD678248C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01CAEC8-BED0-1349-47C7-D0F0B8F99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6100BE-CAAD-3028-F6E4-651BAE2B4D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AF129AD-3DEC-4EF9-A47F-DDADBE84FB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03122BC-2B5A-FBE1-F217-F9C73ECFAE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340EF2B-B833-FC4A-5BBC-2EF8999AA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F84B-AAD7-4EA6-9698-DC86D62EDF7A}" type="datetimeFigureOut">
              <a:rPr lang="ko-KR" altLang="en-US" smtClean="0"/>
              <a:t>2024-04-21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BA6F27E-882A-6EF8-A7C6-59FF8BD93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6C2E605-4C21-2051-A587-EB4963C66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B012B-25A2-4578-8538-83496C8822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805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58FC35-3749-7338-44C3-ECC798218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85B0FAE-A441-A079-E46E-2D2FD7E96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F84B-AAD7-4EA6-9698-DC86D62EDF7A}" type="datetimeFigureOut">
              <a:rPr lang="ko-KR" altLang="en-US" smtClean="0"/>
              <a:t>2024-04-21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F553AC2-A852-F386-82A0-44EF0387C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07D697-35A3-D32E-CBB4-389375453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B012B-25A2-4578-8538-83496C8822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9714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6C9210A-3890-3201-B001-60670201A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F84B-AAD7-4EA6-9698-DC86D62EDF7A}" type="datetimeFigureOut">
              <a:rPr lang="ko-KR" altLang="en-US" smtClean="0"/>
              <a:t>2024-04-21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D7C21A1-333E-F4A6-D120-63E69B4AC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B14DA74-5EA2-34B4-F08E-9DDEB9117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B012B-25A2-4578-8538-83496C8822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6951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910F31-EDB7-B90B-113E-2391F4A63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580BFA-44FA-CD72-AC94-6389E3AD3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8A4139A-55AD-1C9E-0008-1EBCB842DC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BF82EED-ACE9-6B66-5390-E77E280AD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F84B-AAD7-4EA6-9698-DC86D62EDF7A}" type="datetimeFigureOut">
              <a:rPr lang="ko-KR" altLang="en-US" smtClean="0"/>
              <a:t>2024-04-21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F20D58-6B78-3184-609C-E71580F07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FCC02F-A15C-5195-7FB8-72B365E81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B012B-25A2-4578-8538-83496C8822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0638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A4BA5B-66C7-F142-D2F1-0ACA9A7CD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E6E6612-6A51-74EE-8167-5E4C1A5DC1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E373AE-D405-B7ED-DF6D-364A3E857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4CE753E-D25C-D3D8-A156-E78DE0C07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F84B-AAD7-4EA6-9698-DC86D62EDF7A}" type="datetimeFigureOut">
              <a:rPr lang="ko-KR" altLang="en-US" smtClean="0"/>
              <a:t>2024-04-21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22754A9-5988-18C4-6514-D4B0511D6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882907-24F4-C7D8-3C03-9D24F7A8B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B012B-25A2-4578-8538-83496C8822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8949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5F3E9E6-4BE9-D11B-BF70-C6C7E52E4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DF226BA-B6B3-AC53-088C-D04DEEAF0B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7CD2D8-A4F3-135D-2E92-C562DADC18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80CF84B-AAD7-4EA6-9698-DC86D62EDF7A}" type="datetimeFigureOut">
              <a:rPr lang="ko-KR" altLang="en-US" smtClean="0"/>
              <a:t>2024-04-21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EBB332-A665-ECFA-0C5E-D760FD22B6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4FA96A-685D-51BC-0D93-0D3F97F83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0B012B-25A2-4578-8538-83496C8822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1548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youtu.be/LNLVOjbrQj4?si=lDqH3t_1sjzHaMyI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tore.steampowered.com/app/678800/SAS_Zombie_Assault_4/?l=koreana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gameart.org/content/animated-top-down-survivor-player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youtube.com/@goldmetal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7A526D-516A-5BC7-B28F-103117AF9F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TopDown</a:t>
            </a:r>
            <a:r>
              <a:rPr lang="en-US" altLang="ko-KR" dirty="0"/>
              <a:t> </a:t>
            </a:r>
            <a:r>
              <a:rPr lang="ko-KR" altLang="en-US" dirty="0"/>
              <a:t>형식 슈팅 게임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BE1EA3F-FE6C-72F9-44B3-AC08C4CF7D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65388" y="3970098"/>
            <a:ext cx="2564921" cy="1655762"/>
          </a:xfrm>
        </p:spPr>
        <p:txBody>
          <a:bodyPr/>
          <a:lstStyle/>
          <a:p>
            <a:pPr algn="l"/>
            <a:r>
              <a:rPr lang="ko-KR" altLang="en-US" dirty="0"/>
              <a:t>가상현실</a:t>
            </a:r>
            <a:r>
              <a:rPr lang="en-US" altLang="ko-KR" dirty="0"/>
              <a:t>02</a:t>
            </a:r>
            <a:r>
              <a:rPr lang="ko-KR" altLang="en-US" dirty="0"/>
              <a:t>분반</a:t>
            </a:r>
            <a:endParaRPr lang="en-US" altLang="ko-KR" dirty="0"/>
          </a:p>
          <a:p>
            <a:pPr algn="l"/>
            <a:r>
              <a:rPr lang="ko-KR" altLang="en-US" dirty="0"/>
              <a:t>학번</a:t>
            </a:r>
            <a:r>
              <a:rPr lang="en-US" altLang="ko-KR" dirty="0"/>
              <a:t>: 201702351</a:t>
            </a:r>
          </a:p>
          <a:p>
            <a:pPr algn="l"/>
            <a:r>
              <a:rPr lang="ko-KR" altLang="en-US" dirty="0"/>
              <a:t>이름</a:t>
            </a:r>
            <a:r>
              <a:rPr lang="en-US" altLang="ko-KR" dirty="0"/>
              <a:t>: </a:t>
            </a:r>
            <a:r>
              <a:rPr lang="ko-KR" altLang="en-US" dirty="0"/>
              <a:t>김기덕</a:t>
            </a:r>
          </a:p>
        </p:txBody>
      </p:sp>
    </p:spTree>
    <p:extLst>
      <p:ext uri="{BB962C8B-B14F-4D97-AF65-F5344CB8AC3E}">
        <p14:creationId xmlns:p14="http://schemas.microsoft.com/office/powerpoint/2010/main" val="34032393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61DEE3-FF66-FE7D-C28B-D614DF068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참조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190D87-D036-5320-7A24-983D9233C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2049" y="2027237"/>
            <a:ext cx="4470401" cy="938213"/>
          </a:xfrm>
        </p:spPr>
        <p:txBody>
          <a:bodyPr/>
          <a:lstStyle/>
          <a:p>
            <a:r>
              <a:rPr lang="ko-KR" altLang="en-US" dirty="0"/>
              <a:t>총알 발사는 유튜브 참조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sz="1400" dirty="0">
                <a:hlinkClick r:id="rId2"/>
              </a:rPr>
              <a:t>https://youtu.be/LNLVOjbrQj4?si=lDqH3t_1sjzHaMyI</a:t>
            </a:r>
            <a:endParaRPr lang="ko-KR" altLang="en-US" sz="1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1ECE4CF-1336-0A33-E381-4B95B205E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042" y="1888650"/>
            <a:ext cx="6840776" cy="3718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489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3380B0-505C-5595-09B0-F9FD7FA85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ToDo</a:t>
            </a:r>
            <a:r>
              <a:rPr lang="en-US" altLang="ko-KR" dirty="0"/>
              <a:t> List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4BA0A8-D00A-B3A6-7DF5-4978CE543C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자동차 거점 </a:t>
            </a:r>
            <a:r>
              <a:rPr lang="ko-KR" altLang="en-US" dirty="0" err="1"/>
              <a:t>에셋</a:t>
            </a:r>
            <a:r>
              <a:rPr lang="en-US" altLang="ko-KR" dirty="0"/>
              <a:t>(</a:t>
            </a:r>
            <a:r>
              <a:rPr lang="ko-KR" altLang="en-US" dirty="0" err="1"/>
              <a:t>직접만들기</a:t>
            </a:r>
            <a:r>
              <a:rPr lang="ko-KR" altLang="en-US" dirty="0"/>
              <a:t> </a:t>
            </a:r>
            <a:r>
              <a:rPr lang="en-US" altLang="ko-KR" dirty="0"/>
              <a:t>or </a:t>
            </a:r>
            <a:r>
              <a:rPr lang="ko-KR" altLang="en-US" dirty="0"/>
              <a:t>퍼오기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적 생성</a:t>
            </a:r>
            <a:endParaRPr lang="en-US" altLang="ko-KR" dirty="0"/>
          </a:p>
          <a:p>
            <a:r>
              <a:rPr lang="ko-KR" altLang="en-US" dirty="0"/>
              <a:t>맵</a:t>
            </a:r>
            <a:r>
              <a:rPr lang="en-US" altLang="ko-KR" dirty="0"/>
              <a:t>, </a:t>
            </a:r>
            <a:r>
              <a:rPr lang="ko-KR" altLang="en-US" dirty="0"/>
              <a:t>건물</a:t>
            </a:r>
            <a:r>
              <a:rPr lang="en-US" altLang="ko-KR" dirty="0"/>
              <a:t>, </a:t>
            </a:r>
            <a:r>
              <a:rPr lang="ko-KR" altLang="en-US" dirty="0"/>
              <a:t>자연환경</a:t>
            </a:r>
            <a:r>
              <a:rPr lang="en-US" altLang="ko-KR" dirty="0"/>
              <a:t>(</a:t>
            </a:r>
            <a:r>
              <a:rPr lang="ko-KR" altLang="en-US" dirty="0" err="1"/>
              <a:t>직접만들기</a:t>
            </a:r>
            <a:r>
              <a:rPr lang="ko-KR" altLang="en-US" dirty="0"/>
              <a:t> </a:t>
            </a:r>
            <a:r>
              <a:rPr lang="en-US" altLang="ko-KR" dirty="0"/>
              <a:t>or </a:t>
            </a:r>
            <a:r>
              <a:rPr lang="ko-KR" altLang="en-US" dirty="0"/>
              <a:t>퍼오기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인벤토리 시스템</a:t>
            </a:r>
            <a:endParaRPr lang="en-US" altLang="ko-KR" dirty="0"/>
          </a:p>
          <a:p>
            <a:r>
              <a:rPr lang="ko-KR" altLang="en-US" dirty="0"/>
              <a:t>장비 시스템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5398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0FCE42-059D-5EC6-973A-BB28217C2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주제 선정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3B0EDD-64A8-93C9-52B6-A500B5E8D4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/>
              <a:t>Escape</a:t>
            </a:r>
            <a:r>
              <a:rPr lang="ko-KR" altLang="en-US" sz="2400" dirty="0"/>
              <a:t> </a:t>
            </a:r>
            <a:r>
              <a:rPr lang="en-US" altLang="ko-KR" sz="2400" dirty="0"/>
              <a:t>From</a:t>
            </a:r>
            <a:r>
              <a:rPr lang="ko-KR" altLang="en-US" sz="2400" dirty="0"/>
              <a:t> </a:t>
            </a:r>
            <a:r>
              <a:rPr lang="en-US" altLang="ko-KR" sz="2400" dirty="0" err="1"/>
              <a:t>Tarkov</a:t>
            </a:r>
            <a:r>
              <a:rPr lang="ko-KR" altLang="en-US" sz="2400" dirty="0"/>
              <a:t> 같은 리얼한 </a:t>
            </a:r>
            <a:r>
              <a:rPr lang="ko-KR" altLang="en-US" sz="2400" dirty="0" err="1"/>
              <a:t>익스트랙션</a:t>
            </a:r>
            <a:r>
              <a:rPr lang="ko-KR" altLang="en-US" sz="2400" dirty="0"/>
              <a:t> 장르 게임을 좋아함</a:t>
            </a:r>
            <a:endParaRPr lang="en-US" altLang="ko-KR" sz="2400" dirty="0"/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2400" dirty="0"/>
              <a:t>특히 모티브가 된 게임인 </a:t>
            </a:r>
            <a:r>
              <a:rPr lang="en-US" altLang="ko-KR" sz="2400" dirty="0"/>
              <a:t>Escape</a:t>
            </a:r>
            <a:r>
              <a:rPr lang="ko-KR" altLang="en-US" sz="2400" dirty="0"/>
              <a:t> </a:t>
            </a:r>
            <a:r>
              <a:rPr lang="en-US" altLang="ko-KR" sz="2400" dirty="0"/>
              <a:t>From</a:t>
            </a:r>
            <a:r>
              <a:rPr lang="ko-KR" altLang="en-US" sz="2400" dirty="0"/>
              <a:t> </a:t>
            </a:r>
            <a:r>
              <a:rPr lang="en-US" altLang="ko-KR" sz="2400" dirty="0" err="1"/>
              <a:t>Tarkov</a:t>
            </a:r>
            <a:r>
              <a:rPr lang="ko-KR" altLang="en-US" sz="2400" dirty="0"/>
              <a:t> 은</a:t>
            </a:r>
            <a:r>
              <a:rPr lang="en-US" altLang="ko-KR" sz="2400" dirty="0"/>
              <a:t> </a:t>
            </a:r>
            <a:r>
              <a:rPr lang="ko-KR" altLang="en-US" sz="2400" dirty="0"/>
              <a:t>기존 </a:t>
            </a:r>
            <a:r>
              <a:rPr lang="en-US" altLang="ko-KR" sz="2400" dirty="0"/>
              <a:t>fps</a:t>
            </a:r>
            <a:r>
              <a:rPr lang="ko-KR" altLang="en-US" sz="2400" dirty="0"/>
              <a:t>게임들에 비해 </a:t>
            </a:r>
            <a:r>
              <a:rPr lang="ko-KR" altLang="en-US" sz="2400" dirty="0" err="1"/>
              <a:t>캐쥬얼</a:t>
            </a:r>
            <a:r>
              <a:rPr lang="ko-KR" altLang="en-US" sz="2400" dirty="0"/>
              <a:t> 하지 않고 하는 사람을 스트레스 받게 하는 요소가 많음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F69AB0A-27D4-9835-6F26-772F330F5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635" y="3299197"/>
            <a:ext cx="5614596" cy="319367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8A73D2F-813A-FDF6-11AD-96A8E63CC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250657"/>
            <a:ext cx="5682419" cy="3193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688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A2AAB6B1-105F-7AE0-4092-30DD717324BC}"/>
              </a:ext>
            </a:extLst>
          </p:cNvPr>
          <p:cNvSpPr/>
          <p:nvPr/>
        </p:nvSpPr>
        <p:spPr>
          <a:xfrm>
            <a:off x="5949950" y="1702190"/>
            <a:ext cx="5524500" cy="1353236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60FCE42-059D-5EC6-973A-BB28217C2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주제 선정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3B0EDD-64A8-93C9-52B6-A500B5E8D4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b="1" dirty="0"/>
              <a:t>-</a:t>
            </a:r>
            <a:r>
              <a:rPr lang="ko-KR" altLang="en-US" b="1" dirty="0" err="1"/>
              <a:t>익스트랙션</a:t>
            </a:r>
            <a:r>
              <a:rPr lang="ko-KR" altLang="en-US" b="1" dirty="0"/>
              <a:t> </a:t>
            </a:r>
            <a:r>
              <a:rPr lang="ko-KR" altLang="en-US" b="1" dirty="0" err="1"/>
              <a:t>슈터란</a:t>
            </a:r>
            <a:r>
              <a:rPr lang="en-US" altLang="ko-KR" b="1" dirty="0"/>
              <a:t>?</a:t>
            </a:r>
          </a:p>
          <a:p>
            <a:r>
              <a:rPr lang="ko-KR" altLang="en-US" sz="2400" dirty="0"/>
              <a:t>필드에서 아이템 </a:t>
            </a:r>
            <a:r>
              <a:rPr lang="ko-KR" altLang="en-US" sz="2400" dirty="0" err="1"/>
              <a:t>루팅</a:t>
            </a:r>
            <a:r>
              <a:rPr lang="ko-KR" altLang="en-US" sz="2400" dirty="0"/>
              <a:t> 후 탈출하는 형식</a:t>
            </a:r>
            <a:endParaRPr lang="en-US" altLang="ko-KR" sz="2400" dirty="0"/>
          </a:p>
          <a:p>
            <a:r>
              <a:rPr lang="ko-KR" altLang="en-US" sz="2400" dirty="0"/>
              <a:t>목마름</a:t>
            </a:r>
            <a:r>
              <a:rPr lang="en-US" altLang="ko-KR" sz="2400" dirty="0"/>
              <a:t>,</a:t>
            </a:r>
            <a:r>
              <a:rPr lang="ko-KR" altLang="en-US" sz="2400" dirty="0"/>
              <a:t> 배고픔</a:t>
            </a:r>
            <a:r>
              <a:rPr lang="en-US" altLang="ko-KR" sz="2400" dirty="0"/>
              <a:t>, </a:t>
            </a:r>
            <a:r>
              <a:rPr lang="ko-KR" altLang="en-US" sz="2400" dirty="0"/>
              <a:t>무게요소</a:t>
            </a:r>
            <a:endParaRPr lang="en-US" altLang="ko-KR" sz="2400" dirty="0"/>
          </a:p>
          <a:p>
            <a:r>
              <a:rPr lang="ko-KR" altLang="en-US" sz="2400" dirty="0"/>
              <a:t>부위별로 피격 기능</a:t>
            </a:r>
            <a:endParaRPr lang="en-US" altLang="ko-KR" sz="2400" dirty="0"/>
          </a:p>
          <a:p>
            <a:r>
              <a:rPr lang="ko-KR" altLang="en-US" sz="2400" dirty="0" err="1"/>
              <a:t>조준점</a:t>
            </a:r>
            <a:r>
              <a:rPr lang="ko-KR" altLang="en-US" sz="2400" dirty="0"/>
              <a:t> </a:t>
            </a:r>
            <a:r>
              <a:rPr lang="en-US" altLang="ko-KR" sz="2400" dirty="0"/>
              <a:t>X</a:t>
            </a:r>
          </a:p>
          <a:p>
            <a:pPr marL="0" indent="0">
              <a:buNone/>
            </a:pPr>
            <a:r>
              <a:rPr lang="en-US" altLang="ko-KR" sz="2400" dirty="0"/>
              <a:t>*</a:t>
            </a:r>
            <a:r>
              <a:rPr lang="ko-KR" altLang="en-US" sz="2400" dirty="0"/>
              <a:t>골절</a:t>
            </a:r>
            <a:r>
              <a:rPr lang="en-US" altLang="ko-KR" sz="2400" dirty="0"/>
              <a:t>, </a:t>
            </a:r>
            <a:r>
              <a:rPr lang="ko-KR" altLang="en-US" sz="2400" dirty="0"/>
              <a:t>출혈</a:t>
            </a:r>
            <a:r>
              <a:rPr lang="en-US" altLang="ko-KR" sz="2400" dirty="0"/>
              <a:t>, </a:t>
            </a:r>
            <a:r>
              <a:rPr lang="ko-KR" altLang="en-US" sz="2400" dirty="0"/>
              <a:t>과다출혈</a:t>
            </a:r>
            <a:r>
              <a:rPr lang="en-US" altLang="ko-KR" sz="2400" dirty="0"/>
              <a:t>, </a:t>
            </a:r>
            <a:r>
              <a:rPr lang="ko-KR" altLang="en-US" sz="2400" dirty="0"/>
              <a:t>과적 요소 등 게임에 몰입할 수 있게 해주는 요소가 많음</a:t>
            </a:r>
            <a:endParaRPr lang="en-US" altLang="ko-KR" sz="2400" dirty="0"/>
          </a:p>
          <a:p>
            <a:endParaRPr lang="ko-KR" altLang="en-US" sz="24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8A73D2F-813A-FDF6-11AD-96A8E63CC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01" y="4029736"/>
            <a:ext cx="4382591" cy="246313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F79B522-7C3B-456B-612C-C0B39F19F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01" y="1435718"/>
            <a:ext cx="4330285" cy="2463139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FB000A88-BD26-1702-82F5-34522419A8E5}"/>
              </a:ext>
            </a:extLst>
          </p:cNvPr>
          <p:cNvCxnSpPr>
            <a:cxnSpLocks/>
          </p:cNvCxnSpPr>
          <p:nvPr/>
        </p:nvCxnSpPr>
        <p:spPr>
          <a:xfrm flipH="1">
            <a:off x="2743200" y="2501660"/>
            <a:ext cx="3450566" cy="262413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FBEB5CBB-F0CA-356D-6BE5-4468A3FECCE1}"/>
              </a:ext>
            </a:extLst>
          </p:cNvPr>
          <p:cNvCxnSpPr>
            <a:cxnSpLocks/>
          </p:cNvCxnSpPr>
          <p:nvPr/>
        </p:nvCxnSpPr>
        <p:spPr>
          <a:xfrm flipH="1">
            <a:off x="1869057" y="3329796"/>
            <a:ext cx="4324709" cy="2697193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E8C432DB-6725-42FA-C806-B2F5C05DAD7F}"/>
              </a:ext>
            </a:extLst>
          </p:cNvPr>
          <p:cNvCxnSpPr/>
          <p:nvPr/>
        </p:nvCxnSpPr>
        <p:spPr>
          <a:xfrm flipH="1">
            <a:off x="1541253" y="3318294"/>
            <a:ext cx="4652513" cy="2708695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1BF1B59-A028-F563-82ED-CDB891DC66DF}"/>
              </a:ext>
            </a:extLst>
          </p:cNvPr>
          <p:cNvCxnSpPr>
            <a:cxnSpLocks/>
          </p:cNvCxnSpPr>
          <p:nvPr/>
        </p:nvCxnSpPr>
        <p:spPr>
          <a:xfrm flipH="1">
            <a:off x="902898" y="3318294"/>
            <a:ext cx="5290868" cy="2708695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887D4DBF-5C71-8A0E-47E1-9AEE8C34D210}"/>
              </a:ext>
            </a:extLst>
          </p:cNvPr>
          <p:cNvCxnSpPr/>
          <p:nvPr/>
        </p:nvCxnSpPr>
        <p:spPr>
          <a:xfrm flipH="1" flipV="1">
            <a:off x="902898" y="1742536"/>
            <a:ext cx="5290868" cy="201283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976586C1-3EF6-E834-C9AE-4BE3B68F7A59}"/>
              </a:ext>
            </a:extLst>
          </p:cNvPr>
          <p:cNvCxnSpPr>
            <a:cxnSpLocks/>
          </p:cNvCxnSpPr>
          <p:nvPr/>
        </p:nvCxnSpPr>
        <p:spPr>
          <a:xfrm flipH="1" flipV="1">
            <a:off x="2981325" y="2919413"/>
            <a:ext cx="3212441" cy="1314450"/>
          </a:xfrm>
          <a:prstGeom prst="straightConnector1">
            <a:avLst/>
          </a:prstGeom>
          <a:ln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5257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FD0CED-553C-1071-A4EB-7A10E6A58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주제 선정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843452-06C0-D8C3-067C-9508EAB09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기존방식인 </a:t>
            </a:r>
            <a:r>
              <a:rPr lang="en-US" altLang="ko-KR" dirty="0"/>
              <a:t>fps</a:t>
            </a:r>
            <a:r>
              <a:rPr lang="ko-KR" altLang="en-US" dirty="0"/>
              <a:t>는 매우 고사양컴퓨터 필요</a:t>
            </a:r>
            <a:endParaRPr lang="en-US" altLang="ko-KR" dirty="0"/>
          </a:p>
          <a:p>
            <a:r>
              <a:rPr lang="ko-KR" altLang="en-US" dirty="0"/>
              <a:t>그러므로 </a:t>
            </a:r>
            <a:r>
              <a:rPr lang="en-US" altLang="ko-KR" dirty="0"/>
              <a:t>2d </a:t>
            </a:r>
            <a:r>
              <a:rPr lang="en-US" altLang="ko-KR" dirty="0" err="1"/>
              <a:t>TopDown</a:t>
            </a:r>
            <a:r>
              <a:rPr lang="en-US" altLang="ko-KR" dirty="0"/>
              <a:t> </a:t>
            </a:r>
            <a:r>
              <a:rPr lang="ko-KR" altLang="en-US" dirty="0" err="1"/>
              <a:t>슈터게임에</a:t>
            </a:r>
            <a:r>
              <a:rPr lang="ko-KR" altLang="en-US" dirty="0"/>
              <a:t> 요소들을 최대한 접합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07B09E3-6C1E-FD70-9697-AC6425740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800" y="3218902"/>
            <a:ext cx="4530732" cy="2544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B24F26E-0AE9-7E10-B0D3-B0CE4159C5B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500" r="12818"/>
          <a:stretch/>
        </p:blipFill>
        <p:spPr>
          <a:xfrm>
            <a:off x="6613300" y="4467792"/>
            <a:ext cx="3482966" cy="196628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2328205-B861-BBFC-4203-5DED97C7B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027" y="3002725"/>
            <a:ext cx="3266264" cy="1801422"/>
          </a:xfrm>
          <a:prstGeom prst="rect">
            <a:avLst/>
          </a:prstGeom>
        </p:spPr>
      </p:pic>
      <p:sp>
        <p:nvSpPr>
          <p:cNvPr id="8" name="더하기 기호 7">
            <a:extLst>
              <a:ext uri="{FF2B5EF4-FFF2-40B4-BE49-F238E27FC236}">
                <a16:creationId xmlns:a16="http://schemas.microsoft.com/office/drawing/2014/main" id="{2EF44936-373B-67F3-EC94-4C2A88AF366F}"/>
              </a:ext>
            </a:extLst>
          </p:cNvPr>
          <p:cNvSpPr/>
          <p:nvPr/>
        </p:nvSpPr>
        <p:spPr>
          <a:xfrm>
            <a:off x="5704712" y="4313238"/>
            <a:ext cx="723900" cy="723900"/>
          </a:xfrm>
          <a:prstGeom prst="mathPlus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5F178F0-2AB8-D52A-BE83-4C0AF7D98526}"/>
              </a:ext>
            </a:extLst>
          </p:cNvPr>
          <p:cNvSpPr/>
          <p:nvPr/>
        </p:nvSpPr>
        <p:spPr>
          <a:xfrm>
            <a:off x="657499" y="2868065"/>
            <a:ext cx="4982628" cy="362481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5597559-3FD6-D3DF-A919-8517EA80DBB6}"/>
              </a:ext>
            </a:extLst>
          </p:cNvPr>
          <p:cNvSpPr/>
          <p:nvPr/>
        </p:nvSpPr>
        <p:spPr>
          <a:xfrm>
            <a:off x="6493197" y="2868065"/>
            <a:ext cx="5461530" cy="3673474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E9A398-5806-5248-DE19-664A66737E6E}"/>
              </a:ext>
            </a:extLst>
          </p:cNvPr>
          <p:cNvSpPr txBox="1"/>
          <p:nvPr/>
        </p:nvSpPr>
        <p:spPr>
          <a:xfrm>
            <a:off x="1816100" y="5852890"/>
            <a:ext cx="2908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* SAS Zombie Assault 4</a:t>
            </a:r>
          </a:p>
          <a:p>
            <a:r>
              <a:rPr lang="en-US" altLang="ko-KR" sz="1400" dirty="0"/>
              <a:t>* 2017 </a:t>
            </a:r>
            <a:r>
              <a:rPr lang="ko-KR" altLang="en-US" sz="1400" dirty="0" err="1"/>
              <a:t>년작</a:t>
            </a:r>
            <a:r>
              <a:rPr lang="ko-KR" altLang="en-US" sz="1400" dirty="0"/>
              <a:t> </a:t>
            </a:r>
            <a:r>
              <a:rPr lang="en-US" altLang="ko-KR" sz="1400" dirty="0"/>
              <a:t>Top down </a:t>
            </a:r>
            <a:r>
              <a:rPr lang="ko-KR" altLang="en-US" sz="1400" dirty="0" err="1"/>
              <a:t>슈터장르</a:t>
            </a:r>
            <a:r>
              <a:rPr lang="ko-KR" altLang="en-US" sz="1400" dirty="0"/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C44E84-A94F-E5AC-E0D7-68A6E8620D70}"/>
              </a:ext>
            </a:extLst>
          </p:cNvPr>
          <p:cNvSpPr txBox="1"/>
          <p:nvPr/>
        </p:nvSpPr>
        <p:spPr>
          <a:xfrm>
            <a:off x="1004884" y="6492875"/>
            <a:ext cx="4530732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00" dirty="0">
                <a:hlinkClick r:id="rId5"/>
              </a:rPr>
              <a:t>https://store.steampowered.com/app/678800/SAS_Zombie_Assault_4/?l=koreana</a:t>
            </a:r>
            <a:endParaRPr lang="ko-KR" altLang="en-US" sz="9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81CFF4-2888-1719-D293-1491025D9261}"/>
              </a:ext>
            </a:extLst>
          </p:cNvPr>
          <p:cNvSpPr txBox="1"/>
          <p:nvPr/>
        </p:nvSpPr>
        <p:spPr>
          <a:xfrm>
            <a:off x="6613300" y="3070914"/>
            <a:ext cx="19879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* Escape From </a:t>
            </a:r>
            <a:r>
              <a:rPr lang="en-US" altLang="ko-KR" sz="1400" dirty="0" err="1"/>
              <a:t>Tarkov</a:t>
            </a:r>
            <a:endParaRPr lang="en-US" altLang="ko-KR" sz="1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3C0637-4DEF-1A76-5694-872C439BF16E}"/>
              </a:ext>
            </a:extLst>
          </p:cNvPr>
          <p:cNvSpPr txBox="1"/>
          <p:nvPr/>
        </p:nvSpPr>
        <p:spPr>
          <a:xfrm>
            <a:off x="6630651" y="3576638"/>
            <a:ext cx="18719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* 2016 </a:t>
            </a:r>
            <a:r>
              <a:rPr lang="ko-KR" altLang="en-US" sz="1400" dirty="0" err="1"/>
              <a:t>년작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r>
              <a:rPr lang="ko-KR" altLang="en-US" sz="1400" dirty="0" err="1"/>
              <a:t>익스트랙션</a:t>
            </a:r>
            <a:r>
              <a:rPr lang="ko-KR" altLang="en-US" sz="1400" dirty="0"/>
              <a:t> 슈팅</a:t>
            </a:r>
            <a:endParaRPr lang="en-US" altLang="ko-KR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F199CB-7500-3701-3565-B38FED472C15}"/>
              </a:ext>
            </a:extLst>
          </p:cNvPr>
          <p:cNvSpPr txBox="1"/>
          <p:nvPr/>
        </p:nvSpPr>
        <p:spPr>
          <a:xfrm>
            <a:off x="7020496" y="6620925"/>
            <a:ext cx="4530732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900" dirty="0"/>
              <a:t>본인 플레이 사진</a:t>
            </a:r>
          </a:p>
        </p:txBody>
      </p:sp>
    </p:spTree>
    <p:extLst>
      <p:ext uri="{BB962C8B-B14F-4D97-AF65-F5344CB8AC3E}">
        <p14:creationId xmlns:p14="http://schemas.microsoft.com/office/powerpoint/2010/main" val="1035595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F266B9-1CEC-964B-97D9-F591EF9A8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274A60-6220-3ADB-625A-05314BB5D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312400" cy="4351338"/>
          </a:xfrm>
        </p:spPr>
        <p:txBody>
          <a:bodyPr>
            <a:normAutofit/>
          </a:bodyPr>
          <a:lstStyle/>
          <a:p>
            <a:r>
              <a:rPr lang="ko-KR" altLang="en-US" dirty="0"/>
              <a:t>게임 스토리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 err="1"/>
              <a:t>취업후</a:t>
            </a:r>
            <a:r>
              <a:rPr lang="ko-KR" altLang="en-US" dirty="0"/>
              <a:t> 첫 중고차 </a:t>
            </a:r>
            <a:r>
              <a:rPr lang="ko-KR" altLang="en-US" dirty="0" err="1"/>
              <a:t>구매후</a:t>
            </a:r>
            <a:r>
              <a:rPr lang="ko-KR" altLang="en-US" dirty="0"/>
              <a:t> 좀비사태가 벌어짐 중고차와 함께 생존하는 게임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생존자가 좀비 </a:t>
            </a:r>
            <a:r>
              <a:rPr lang="ko-KR" altLang="en-US" dirty="0" err="1"/>
              <a:t>밴딧을</a:t>
            </a:r>
            <a:r>
              <a:rPr lang="ko-KR" altLang="en-US" dirty="0"/>
              <a:t> 피하거나 전투 후 아이템들을 </a:t>
            </a:r>
            <a:r>
              <a:rPr lang="ko-KR" altLang="en-US" dirty="0" err="1"/>
              <a:t>루팅</a:t>
            </a:r>
            <a:r>
              <a:rPr lang="ko-KR" altLang="en-US" dirty="0"/>
              <a:t> 후 본인 차</a:t>
            </a:r>
            <a:r>
              <a:rPr lang="en-US" altLang="ko-KR" dirty="0"/>
              <a:t>(</a:t>
            </a:r>
            <a:r>
              <a:rPr lang="ko-KR" altLang="en-US" dirty="0" err="1"/>
              <a:t>스테쉬</a:t>
            </a:r>
            <a:r>
              <a:rPr lang="en-US" altLang="ko-KR" dirty="0"/>
              <a:t>)</a:t>
            </a:r>
            <a:r>
              <a:rPr lang="ko-KR" altLang="en-US" dirty="0"/>
              <a:t>로 이동</a:t>
            </a:r>
            <a:endParaRPr lang="en-US" altLang="ko-KR" dirty="0"/>
          </a:p>
          <a:p>
            <a:r>
              <a:rPr lang="ko-KR" altLang="en-US" dirty="0" err="1"/>
              <a:t>맵숨겨진</a:t>
            </a:r>
            <a:r>
              <a:rPr lang="ko-KR" altLang="en-US" dirty="0"/>
              <a:t> 자동차 부품</a:t>
            </a:r>
            <a:r>
              <a:rPr lang="en-US" altLang="ko-KR" dirty="0"/>
              <a:t>(</a:t>
            </a:r>
            <a:r>
              <a:rPr lang="ko-KR" altLang="en-US" dirty="0"/>
              <a:t>업그레이드 요소</a:t>
            </a:r>
            <a:r>
              <a:rPr lang="en-US" altLang="ko-KR" dirty="0"/>
              <a:t>)</a:t>
            </a:r>
            <a:r>
              <a:rPr lang="ko-KR" altLang="en-US" dirty="0" err="1"/>
              <a:t>파밍시</a:t>
            </a:r>
            <a:r>
              <a:rPr lang="ko-KR" altLang="en-US" dirty="0"/>
              <a:t> 다음 맵 이동</a:t>
            </a:r>
            <a:endParaRPr lang="en-US" altLang="ko-KR" dirty="0"/>
          </a:p>
          <a:p>
            <a:r>
              <a:rPr lang="ko-KR" altLang="en-US" dirty="0"/>
              <a:t>플레이어 사망 시 게임 끝 자동차는 아이템보관 과 체력 회복 </a:t>
            </a:r>
            <a:r>
              <a:rPr lang="en-US" altLang="ko-KR" dirty="0"/>
              <a:t>,</a:t>
            </a:r>
            <a:r>
              <a:rPr lang="ko-KR" altLang="en-US" dirty="0"/>
              <a:t>제작 </a:t>
            </a:r>
            <a:r>
              <a:rPr lang="en-US" altLang="ko-KR" dirty="0"/>
              <a:t>, </a:t>
            </a:r>
            <a:r>
              <a:rPr lang="ko-KR" altLang="en-US" dirty="0"/>
              <a:t>등 집 의 용도</a:t>
            </a:r>
          </a:p>
        </p:txBody>
      </p:sp>
    </p:spTree>
    <p:extLst>
      <p:ext uri="{BB962C8B-B14F-4D97-AF65-F5344CB8AC3E}">
        <p14:creationId xmlns:p14="http://schemas.microsoft.com/office/powerpoint/2010/main" val="3839959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39DEDD-6D90-D664-0765-6E5096246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요소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E8158E7D-3A22-3BA4-2002-3E191550A1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1948" y="629871"/>
            <a:ext cx="7854950" cy="422747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F627B4-131D-E862-159E-AE2921AD83E5}"/>
              </a:ext>
            </a:extLst>
          </p:cNvPr>
          <p:cNvSpPr txBox="1"/>
          <p:nvPr/>
        </p:nvSpPr>
        <p:spPr>
          <a:xfrm>
            <a:off x="1111250" y="5453360"/>
            <a:ext cx="78549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Player</a:t>
            </a:r>
            <a:r>
              <a:rPr lang="ko-KR" altLang="en-US" dirty="0"/>
              <a:t>는 </a:t>
            </a:r>
            <a:endParaRPr lang="en-US" altLang="ko-KR" dirty="0"/>
          </a:p>
          <a:p>
            <a:r>
              <a:rPr lang="en-US" altLang="ko-KR" dirty="0"/>
              <a:t>top down soldier sprite </a:t>
            </a:r>
            <a:r>
              <a:rPr lang="ko-KR" altLang="en-US" dirty="0" err="1"/>
              <a:t>검색후</a:t>
            </a:r>
            <a:r>
              <a:rPr lang="ko-KR" altLang="en-US" dirty="0"/>
              <a:t> 아래 사이트에서 다운</a:t>
            </a:r>
            <a:endParaRPr lang="en-US" altLang="ko-KR" dirty="0"/>
          </a:p>
          <a:p>
            <a:r>
              <a:rPr lang="en-US" altLang="ko-KR" dirty="0">
                <a:hlinkClick r:id="rId3"/>
              </a:rPr>
              <a:t>https://opengameart.org/content/animated-top-down-survivor-player</a:t>
            </a:r>
            <a:r>
              <a:rPr lang="ko-KR" altLang="en-US" dirty="0">
                <a:hlinkClick r:id="rId3"/>
              </a:rPr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66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185BB2-AC4F-5696-9326-9A0C56C83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요소</a:t>
            </a:r>
          </a:p>
        </p:txBody>
      </p:sp>
      <p:pic>
        <p:nvPicPr>
          <p:cNvPr id="5" name="그림 4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FC051A1A-DCFF-A100-F2F3-7278978AB7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446" y="1544624"/>
            <a:ext cx="4486308" cy="4324382"/>
          </a:xfrm>
          <a:prstGeom prst="rect">
            <a:avLst/>
          </a:prstGeom>
        </p:spPr>
      </p:pic>
      <p:pic>
        <p:nvPicPr>
          <p:cNvPr id="7" name="그림 6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E567C562-64C2-2384-1717-2566385960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3697" y="1544624"/>
            <a:ext cx="4257706" cy="370525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76CBD2-B92E-0314-80B0-39EF52F1BCEB}"/>
              </a:ext>
            </a:extLst>
          </p:cNvPr>
          <p:cNvSpPr txBox="1"/>
          <p:nvPr/>
        </p:nvSpPr>
        <p:spPr>
          <a:xfrm>
            <a:off x="5334000" y="5552190"/>
            <a:ext cx="64198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GPT</a:t>
            </a:r>
            <a:r>
              <a:rPr lang="ko-KR" altLang="en-US" dirty="0"/>
              <a:t>를 활용하여 스크립트 작성</a:t>
            </a:r>
            <a:r>
              <a:rPr lang="en-US" altLang="ko-KR" dirty="0"/>
              <a:t>:</a:t>
            </a:r>
          </a:p>
          <a:p>
            <a:r>
              <a:rPr lang="ko-KR" altLang="en-US" dirty="0">
                <a:solidFill>
                  <a:srgbClr val="FF0000"/>
                </a:solidFill>
              </a:rPr>
              <a:t>마우스 커서에 맞춰 </a:t>
            </a:r>
            <a:r>
              <a:rPr lang="ko-KR" altLang="en-US" dirty="0"/>
              <a:t>카메라 이동</a:t>
            </a:r>
            <a:r>
              <a:rPr lang="en-US" altLang="ko-KR" dirty="0"/>
              <a:t>, </a:t>
            </a:r>
            <a:r>
              <a:rPr lang="en-US" altLang="ko-KR" dirty="0">
                <a:solidFill>
                  <a:srgbClr val="FF0000"/>
                </a:solidFill>
              </a:rPr>
              <a:t>*</a:t>
            </a:r>
            <a:r>
              <a:rPr lang="en-US" altLang="ko-KR" dirty="0"/>
              <a:t> Player </a:t>
            </a:r>
            <a:r>
              <a:rPr lang="ko-KR" altLang="en-US" dirty="0"/>
              <a:t>회전</a:t>
            </a:r>
            <a:r>
              <a:rPr lang="en-US" altLang="ko-KR" dirty="0"/>
              <a:t>, Player </a:t>
            </a:r>
            <a:r>
              <a:rPr lang="ko-KR" altLang="en-US" dirty="0" err="1"/>
              <a:t>스탯</a:t>
            </a:r>
            <a:r>
              <a:rPr lang="ko-KR" altLang="en-US" dirty="0"/>
              <a:t> 스크립트</a:t>
            </a:r>
            <a:r>
              <a:rPr lang="en-US" altLang="ko-KR" dirty="0"/>
              <a:t>, </a:t>
            </a:r>
            <a:r>
              <a:rPr lang="ko-KR" altLang="en-US" dirty="0"/>
              <a:t>등</a:t>
            </a:r>
          </a:p>
        </p:txBody>
      </p:sp>
    </p:spTree>
    <p:extLst>
      <p:ext uri="{BB962C8B-B14F-4D97-AF65-F5344CB8AC3E}">
        <p14:creationId xmlns:p14="http://schemas.microsoft.com/office/powerpoint/2010/main" val="630599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8158F4-C09A-62EF-DF7E-8DB956E32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게임요소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BB5845-9948-3B22-1FC7-B26F1B8C7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사진 파일들은 </a:t>
            </a:r>
            <a:r>
              <a:rPr lang="en-US" altLang="ko-KR" dirty="0" err="1"/>
              <a:t>Aseprite</a:t>
            </a:r>
            <a:r>
              <a:rPr lang="en-US" altLang="ko-KR" dirty="0"/>
              <a:t> </a:t>
            </a:r>
            <a:r>
              <a:rPr lang="ko-KR" altLang="en-US" dirty="0"/>
              <a:t>툴을 이용해 </a:t>
            </a:r>
            <a:r>
              <a:rPr lang="ko-KR" altLang="en-US" dirty="0" err="1"/>
              <a:t>만듬</a:t>
            </a:r>
            <a:r>
              <a:rPr lang="ko-KR" altLang="en-US" dirty="0"/>
              <a:t> </a:t>
            </a:r>
            <a:r>
              <a:rPr lang="en-US" altLang="ko-KR" dirty="0" err="1"/>
              <a:t>Aseprite</a:t>
            </a:r>
            <a:r>
              <a:rPr lang="en-US" altLang="ko-KR" dirty="0"/>
              <a:t> </a:t>
            </a:r>
            <a:r>
              <a:rPr lang="ko-KR" altLang="en-US" dirty="0"/>
              <a:t>사용법은 </a:t>
            </a:r>
            <a:r>
              <a:rPr lang="ko-KR" altLang="en-US" dirty="0" err="1"/>
              <a:t>유튜버</a:t>
            </a:r>
            <a:r>
              <a:rPr lang="ko-KR" altLang="en-US" dirty="0"/>
              <a:t> </a:t>
            </a:r>
            <a:r>
              <a:rPr lang="ko-KR" altLang="en-US" dirty="0" err="1"/>
              <a:t>골드메탈</a:t>
            </a:r>
            <a:r>
              <a:rPr lang="ko-KR" altLang="en-US" dirty="0"/>
              <a:t> 참고</a:t>
            </a:r>
            <a:r>
              <a:rPr lang="en-US" altLang="ko-KR" dirty="0"/>
              <a:t> </a:t>
            </a:r>
            <a:r>
              <a:rPr lang="en-US" altLang="ko-KR" sz="1800" dirty="0">
                <a:hlinkClick r:id="rId2"/>
              </a:rPr>
              <a:t>https://www.youtube.com/@goldmetal</a:t>
            </a:r>
            <a:endParaRPr lang="ko-KR" altLang="en-US" dirty="0"/>
          </a:p>
        </p:txBody>
      </p:sp>
      <p:pic>
        <p:nvPicPr>
          <p:cNvPr id="5" name="그림 4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174D4DC4-6414-C481-97FC-B42FD1D39C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53109"/>
            <a:ext cx="2598331" cy="1551781"/>
          </a:xfrm>
          <a:prstGeom prst="rect">
            <a:avLst/>
          </a:prstGeom>
        </p:spPr>
      </p:pic>
      <p:pic>
        <p:nvPicPr>
          <p:cNvPr id="7" name="그림 6" descr="스크린샷, 멀티미디어 소프트웨어, 그래픽 소프트웨어, 소프트웨어이(가) 표시된 사진&#10;&#10;자동 생성된 설명">
            <a:extLst>
              <a:ext uri="{FF2B5EF4-FFF2-40B4-BE49-F238E27FC236}">
                <a16:creationId xmlns:a16="http://schemas.microsoft.com/office/drawing/2014/main" id="{7DEC4F2F-CEE9-A643-8599-58C6C91120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944" y="2653109"/>
            <a:ext cx="3082112" cy="1840706"/>
          </a:xfrm>
          <a:prstGeom prst="rect">
            <a:avLst/>
          </a:prstGeom>
        </p:spPr>
      </p:pic>
      <p:pic>
        <p:nvPicPr>
          <p:cNvPr id="9" name="그림 8" descr="텍스트, 스크린샷, 멀티미디어 소프트웨어, 소프트웨어이(가) 표시된 사진&#10;&#10;자동 생성된 설명">
            <a:extLst>
              <a:ext uri="{FF2B5EF4-FFF2-40B4-BE49-F238E27FC236}">
                <a16:creationId xmlns:a16="http://schemas.microsoft.com/office/drawing/2014/main" id="{4DD2958F-AB52-B23F-C23D-F7447C7A23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585" y="3883994"/>
            <a:ext cx="4813300" cy="2874610"/>
          </a:xfrm>
          <a:prstGeom prst="rect">
            <a:avLst/>
          </a:prstGeom>
        </p:spPr>
      </p:pic>
      <p:pic>
        <p:nvPicPr>
          <p:cNvPr id="11" name="그림 10" descr="스크린샷, 멀티미디어 소프트웨어, 텍스트, 그래픽 소프트웨어이(가) 표시된 사진&#10;&#10;자동 생성된 설명">
            <a:extLst>
              <a:ext uri="{FF2B5EF4-FFF2-40B4-BE49-F238E27FC236}">
                <a16:creationId xmlns:a16="http://schemas.microsoft.com/office/drawing/2014/main" id="{86F9643A-9B5D-B016-65CA-25CF1DF426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2626" y="3573462"/>
            <a:ext cx="5167421" cy="30860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83841B5-68F6-E8EF-BE83-3AD30CC33DEC}"/>
              </a:ext>
            </a:extLst>
          </p:cNvPr>
          <p:cNvSpPr txBox="1"/>
          <p:nvPr/>
        </p:nvSpPr>
        <p:spPr>
          <a:xfrm>
            <a:off x="8976130" y="3145394"/>
            <a:ext cx="2355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*</a:t>
            </a:r>
            <a:r>
              <a:rPr lang="ko-KR" altLang="en-US" dirty="0">
                <a:solidFill>
                  <a:srgbClr val="FF0000"/>
                </a:solidFill>
              </a:rPr>
              <a:t>만들어본 그림들</a:t>
            </a:r>
          </a:p>
        </p:txBody>
      </p:sp>
    </p:spTree>
    <p:extLst>
      <p:ext uri="{BB962C8B-B14F-4D97-AF65-F5344CB8AC3E}">
        <p14:creationId xmlns:p14="http://schemas.microsoft.com/office/powerpoint/2010/main" val="1088537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609CD1-D268-498F-34C1-27A17A8CB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요소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04A32A-DC3D-2062-7D1C-040FAB3C34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6400" y="1304925"/>
            <a:ext cx="7740650" cy="1146175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현실적인 움직임을 위해 속도를 낮추고</a:t>
            </a:r>
            <a:r>
              <a:rPr lang="en-US" altLang="ko-KR" dirty="0"/>
              <a:t>,</a:t>
            </a:r>
          </a:p>
          <a:p>
            <a:pPr marL="0" indent="0">
              <a:buNone/>
            </a:pPr>
            <a:r>
              <a:rPr lang="en-US" altLang="ko-KR" dirty="0"/>
              <a:t>Player </a:t>
            </a:r>
            <a:r>
              <a:rPr lang="ko-KR" altLang="en-US" dirty="0"/>
              <a:t>회전이 무게 </a:t>
            </a:r>
            <a:r>
              <a:rPr lang="ko-KR" altLang="en-US" dirty="0" err="1"/>
              <a:t>스탯에</a:t>
            </a:r>
            <a:r>
              <a:rPr lang="ko-KR" altLang="en-US" dirty="0"/>
              <a:t> 따라 천천히 회전됨</a:t>
            </a:r>
          </a:p>
        </p:txBody>
      </p:sp>
      <p:pic>
        <p:nvPicPr>
          <p:cNvPr id="4" name="UpgradingCar - Main - Windows, Mac, Linux - Unity 2022.3.23f1 _DX11_ 2024-04-21 18-51-10">
            <a:hlinkClick r:id="" action="ppaction://media"/>
            <a:extLst>
              <a:ext uri="{FF2B5EF4-FFF2-40B4-BE49-F238E27FC236}">
                <a16:creationId xmlns:a16="http://schemas.microsoft.com/office/drawing/2014/main" id="{15BE2D3E-A871-4C1A-C10B-5F4844ABC6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8150" y="2576513"/>
            <a:ext cx="6851650" cy="3854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968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331</Words>
  <Application>Microsoft Office PowerPoint</Application>
  <PresentationFormat>와이드스크린</PresentationFormat>
  <Paragraphs>53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TopDown 형식 슈팅 게임</vt:lpstr>
      <vt:lpstr>주제 선정</vt:lpstr>
      <vt:lpstr>주제 선정</vt:lpstr>
      <vt:lpstr>주제 선정</vt:lpstr>
      <vt:lpstr>게임 개요</vt:lpstr>
      <vt:lpstr>게임 요소</vt:lpstr>
      <vt:lpstr>게임 요소</vt:lpstr>
      <vt:lpstr>게임요소</vt:lpstr>
      <vt:lpstr>게임 요소</vt:lpstr>
      <vt:lpstr>참조</vt:lpstr>
      <vt:lpstr>ToDo List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TopDown 형식 슈팅 게임</dc:title>
  <dc:creator>기덕 김</dc:creator>
  <cp:lastModifiedBy>기덕 김</cp:lastModifiedBy>
  <cp:revision>3</cp:revision>
  <dcterms:created xsi:type="dcterms:W3CDTF">2024-04-21T04:28:54Z</dcterms:created>
  <dcterms:modified xsi:type="dcterms:W3CDTF">2024-04-21T10:15:24Z</dcterms:modified>
</cp:coreProperties>
</file>

<file path=docProps/thumbnail.jpeg>
</file>